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C89-B005-42CA-A793-CD77799EC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04756-1E35-43F1-B276-FEEFC956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46EDF-AC97-477A-8802-1089B7DF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CAAEC-9BE0-4FC8-822C-40B3A769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173D-415D-4E9D-8DF2-F9091117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D4F4-715B-4D61-A109-681EE55B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4CF80-0667-4E2B-8A24-62BDCB314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75C75-49F6-4E38-98D9-0215FADE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896A5-47D4-4F84-A073-9858D444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E828-175B-4CFC-8B80-253957E4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0F267-B51D-4BF5-B7CC-3E3C1A587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06FFC-32AE-4419-863E-15561412F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0487E-0793-4D2D-9E95-C3F37402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03A1F-8BE3-4395-9229-C739DFDD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B077-3CE0-4421-AA8B-09980943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DDDF-E415-4AE3-A1E7-B9CA5819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DA4C-D258-42DB-81B0-85E418A37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5B5AC-2C6D-429D-A23E-7DB9F426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E321-F71F-4CA1-A34D-88B34349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6ED9-575F-41A4-B22F-F3E7F398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4C09-AADF-4FC5-ABB5-CA301293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E2F6-E46E-4701-A11C-B758BF81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CEF9-7604-4D00-AD65-59600535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4A535-98EC-4D68-AACA-127A22D4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B3E2-E11C-4D77-8A85-3A0B5C0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E334-8674-4D4F-AAE1-08F74F98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BDD8-7035-4491-A166-4F730B17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73DCB-782A-4E58-84E0-E38FF1FA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BB9C-4FEE-4573-AEAB-CEA590AE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7D35-4398-4D99-94E5-3275EC94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44E5-655B-4FAB-9BAC-016E7AA4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5F50-7CDE-4A2A-AE19-22ACCDC6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9C4C4-0524-4DC9-88A5-1BD622381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CDBA8-9451-476E-97B2-C544BCAA2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0FE5D-4336-4345-AFA8-577AA6E3B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B060E-A98F-4576-880C-77CE40C65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1D0C4-5D8A-4420-A5D5-658596B5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F4F00-C15E-41D5-B342-9E9F9C7D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C06D0-0D44-4213-8DC3-6C55DC1A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EB44-CFFF-46A5-AA24-379D3850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B69A1-2962-4FBB-BA62-FF7459EB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3EAE-381C-43F2-BE6B-4E0B6014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4AB97-F08D-4577-BE2A-91A60A9C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17DD0-D8EC-4471-80DC-A9FE181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F011B-DE18-45F3-B404-36B18273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5DDC9-8203-4597-816C-7C502602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4C16-D9AB-4654-8FC3-938E1D41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C72C-17F5-4422-806E-DC6171628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FCA1-2AC9-4084-9547-694AC682F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52B60-B03D-4399-9C27-DA23A7B9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93FDA-4A25-4B0A-9D01-AD36B367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124A9-073B-43C3-A43D-7B64A562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F378-FA0D-4D02-82B0-DF3D358D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9EFFA-E201-420E-849A-B42BD5528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30BC2-BD60-4787-9C34-40E792E97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DC579-C620-4201-B4F4-1144C8E2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D8E34-3925-4EB1-B782-EB90296F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A2931-9617-4629-940F-C5F4B4EE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8E8AB-5223-4B8C-9D78-5C1E915E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F112C-A49D-4B43-8EDC-40D0AD7E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E99D-3A84-4713-8993-A81BCD74C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EFEF7-9905-4715-AA48-0C885C772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42095-90C9-490A-9A65-E50F81D39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44386"/>
            <a:ext cx="4352544" cy="902208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996065"/>
            <a:ext cx="4352544" cy="875169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877055"/>
            <a:ext cx="4352544" cy="1045858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1929"/>
          <a:stretch/>
        </p:blipFill>
        <p:spPr>
          <a:xfrm>
            <a:off x="4365496" y="0"/>
            <a:ext cx="782650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551" y="1791055"/>
            <a:ext cx="5071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Ofrenda</a:t>
            </a:r>
            <a:r>
              <a:rPr lang="en-US" sz="3200" b="1" dirty="0"/>
              <a:t> del </a:t>
            </a:r>
          </a:p>
          <a:p>
            <a:r>
              <a:rPr lang="en-US" sz="3200" b="1" dirty="0" err="1"/>
              <a:t>Presupuesto</a:t>
            </a:r>
            <a:r>
              <a:rPr lang="en-US" sz="3200" b="1" dirty="0"/>
              <a:t> Mundial</a:t>
            </a:r>
          </a:p>
          <a:p>
            <a:endParaRPr lang="en-US" sz="2800" b="1" dirty="0"/>
          </a:p>
          <a:p>
            <a:r>
              <a:rPr lang="en-US" sz="2800" b="1" dirty="0"/>
              <a:t>3 MANERAS DE DAR</a:t>
            </a:r>
            <a:endParaRPr lang="en-US" sz="2800" dirty="0"/>
          </a:p>
          <a:p>
            <a:endParaRPr lang="en-US" dirty="0"/>
          </a:p>
          <a:p>
            <a:r>
              <a:rPr lang="en-US" sz="2000" b="1" dirty="0"/>
              <a:t>OFRENDA:</a:t>
            </a:r>
            <a:endParaRPr lang="en-US" sz="2000" dirty="0"/>
          </a:p>
          <a:p>
            <a:r>
              <a:rPr lang="en-US" sz="2000" dirty="0"/>
              <a:t>Marque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de </a:t>
            </a:r>
            <a:r>
              <a:rPr lang="en-US" sz="2000" dirty="0" err="1"/>
              <a:t>diezmos</a:t>
            </a:r>
            <a:r>
              <a:rPr lang="en-US" sz="2000" dirty="0"/>
              <a:t> para </a:t>
            </a:r>
          </a:p>
          <a:p>
            <a:r>
              <a:rPr lang="en-US" sz="2000" dirty="0"/>
              <a:t>Christian Record el 11 de Abril</a:t>
            </a:r>
          </a:p>
          <a:p>
            <a:endParaRPr lang="en-US" sz="2000" dirty="0"/>
          </a:p>
          <a:p>
            <a:r>
              <a:rPr lang="en-US" sz="2000" b="1" dirty="0" err="1"/>
              <a:t>Correo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2000" dirty="0"/>
              <a:t>PO Box 6097, Lincoln, NE 68506</a:t>
            </a:r>
          </a:p>
          <a:p>
            <a:endParaRPr lang="en-US" sz="2000" b="1" dirty="0"/>
          </a:p>
          <a:p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Línea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dirty="0" err="1"/>
              <a:t>ChristianRecord.org</a:t>
            </a:r>
            <a:r>
              <a:rPr lang="en-US" sz="2000" dirty="0"/>
              <a:t>/give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8" y="-1013459"/>
            <a:ext cx="3944113" cy="659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6" y="23552"/>
            <a:ext cx="7775707" cy="17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with us!  CRSB.ORG 888.213.0003</dc:title>
  <dc:creator>Patricia Maxwell</dc:creator>
  <cp:lastModifiedBy>Jeri Lyn Rogge</cp:lastModifiedBy>
  <cp:revision>13</cp:revision>
  <cp:lastPrinted>2020-02-24T15:30:56Z</cp:lastPrinted>
  <dcterms:created xsi:type="dcterms:W3CDTF">2019-05-21T19:31:58Z</dcterms:created>
  <dcterms:modified xsi:type="dcterms:W3CDTF">2020-02-25T23:46:44Z</dcterms:modified>
</cp:coreProperties>
</file>