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DC89-B005-42CA-A793-CD77799EC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04756-1E35-43F1-B276-FEEFC956E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6EDF-AC97-477A-8802-1089B7DF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CAAEC-9BE0-4FC8-822C-40B3A769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9173D-415D-4E9D-8DF2-F9091117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0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D4F4-715B-4D61-A109-681EE55B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4CF80-0667-4E2B-8A24-62BDCB314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75C75-49F6-4E38-98D9-0215FADE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96A5-47D4-4F84-A073-9858D444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3E828-175B-4CFC-8B80-253957E4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4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30F267-B51D-4BF5-B7CC-3E3C1A587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06FFC-32AE-4419-863E-15561412F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0487E-0793-4D2D-9E95-C3F37402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03A1F-8BE3-4395-9229-C739DFDD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9B077-3CE0-4421-AA8B-09980943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1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DDDF-E415-4AE3-A1E7-B9CA5819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8DA4C-D258-42DB-81B0-85E418A37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5B5AC-2C6D-429D-A23E-7DB9F426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EE321-F71F-4CA1-A34D-88B34349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F6ED9-575F-41A4-B22F-F3E7F398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4C09-AADF-4FC5-ABB5-CA3012936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6E2F6-E46E-4701-A11C-B758BF810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ECEF9-7604-4D00-AD65-59600535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4A535-98EC-4D68-AACA-127A22D4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EB3E2-E11C-4D77-8A85-3A0B5C0A9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7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E334-8674-4D4F-AAE1-08F74F98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4BDD8-7035-4491-A166-4F730B179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73DCB-782A-4E58-84E0-E38FF1FAE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ABB9C-4FEE-4573-AEAB-CEA590AE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17D35-4398-4D99-94E5-3275EC94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644E5-655B-4FAB-9BAC-016E7AA4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E5F50-7CDE-4A2A-AE19-22ACCDC6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C4C4-0524-4DC9-88A5-1BD622381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CDBA8-9451-476E-97B2-C544BCAA2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0FE5D-4336-4345-AFA8-577AA6E3B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DB060E-A98F-4576-880C-77CE40C65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41D0C4-5D8A-4420-A5D5-658596B5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F4F00-C15E-41D5-B342-9E9F9C7D5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C06D0-0D44-4213-8DC3-6C55DC1A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EB44-CFFF-46A5-AA24-379D3850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B69A1-2962-4FBB-BA62-FF7459EB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53EAE-381C-43F2-BE6B-4E0B6014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B4AB97-F08D-4577-BE2A-91A60A9C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9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17DD0-D8EC-4471-80DC-A9FE181C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F011B-DE18-45F3-B404-36B18273C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5DDC9-8203-4597-816C-7C502602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2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14C16-D9AB-4654-8FC3-938E1D41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0C72C-17F5-4422-806E-DC6171628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8FCA1-2AC9-4084-9547-694AC682F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2B60-B03D-4399-9C27-DA23A7B9B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3FDA-4A25-4B0A-9D01-AD36B367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124A9-073B-43C3-A43D-7B64A562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3F378-FA0D-4D02-82B0-DF3D358D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9EFFA-E201-420E-849A-B42BD5528D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30BC2-BD60-4787-9C34-40E792E97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DC579-C620-4201-B4F4-1144C8E2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D8E34-3925-4EB1-B782-EB90296FC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A2931-9617-4629-940F-C5F4B4EE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8E8AB-5223-4B8C-9D78-5C1E915E9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F112C-A49D-4B43-8EDC-40D0AD7EB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FE99D-3A84-4713-8993-A81BCD74C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920FF-D9A9-4ADC-83DA-23A2D2082E3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EFEF7-9905-4715-AA48-0C885C772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42095-90C9-490A-9A65-E50F81D39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A89C-934E-450C-92B9-9469946F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CB8C0F-411A-4EB0-ADE8-1D3DC2A087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-13043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6D195-26F8-4168-AFA6-1F657CB39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968" y="2770141"/>
            <a:ext cx="5942250" cy="309671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7200" dirty="0">
                <a:solidFill>
                  <a:srgbClr val="FFFFFF"/>
                </a:solidFill>
              </a:rPr>
              <a:t>Celebrate!</a:t>
            </a:r>
            <a:br>
              <a:rPr lang="en-US" sz="7200" dirty="0">
                <a:solidFill>
                  <a:srgbClr val="FFFFFF"/>
                </a:solidFill>
              </a:rPr>
            </a:br>
            <a:r>
              <a:rPr lang="en-US" sz="2700" dirty="0">
                <a:solidFill>
                  <a:srgbClr val="FFFFFF"/>
                </a:solidFill>
              </a:rPr>
              <a:t>Thanks for your </a:t>
            </a:r>
            <a:r>
              <a:rPr lang="en-US" sz="2700">
                <a:solidFill>
                  <a:srgbClr val="FFFFFF"/>
                </a:solidFill>
              </a:rPr>
              <a:t>prayers and support.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CRSB.ORG      888.213.0003</a:t>
            </a:r>
            <a:br>
              <a:rPr lang="en-US" sz="8000" dirty="0">
                <a:solidFill>
                  <a:srgbClr val="FFFFFF"/>
                </a:solidFill>
              </a:rPr>
            </a:br>
            <a:br>
              <a:rPr lang="en-US" sz="8000" dirty="0">
                <a:solidFill>
                  <a:srgbClr val="FFFFFF"/>
                </a:solidFill>
              </a:rPr>
            </a:br>
            <a:endParaRPr lang="en-US" sz="8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310B5-F0A6-4CA7-ADF9-15CFE451F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55" y="2286000"/>
            <a:ext cx="3770998" cy="2228848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rgbClr val="FFFFFF"/>
                </a:solidFill>
              </a:rPr>
              <a:t>Christian Record Services for the Blind </a:t>
            </a:r>
          </a:p>
          <a:p>
            <a:pPr algn="r"/>
            <a:r>
              <a:rPr lang="en-US" dirty="0">
                <a:solidFill>
                  <a:srgbClr val="FFFFFF"/>
                </a:solidFill>
              </a:rPr>
              <a:t>Turns 120 years old this year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234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Celebrate! Thanks for your prayers and support.  CRSB.ORG      888.213.0003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Celebrate with us!  CRSB.ORG 888.213.0003</dc:title>
  <dc:creator>Patricia Maxwell</dc:creator>
  <cp:lastModifiedBy>Patricia Maxwell</cp:lastModifiedBy>
  <cp:revision>6</cp:revision>
  <dcterms:created xsi:type="dcterms:W3CDTF">2019-05-21T19:31:58Z</dcterms:created>
  <dcterms:modified xsi:type="dcterms:W3CDTF">2019-05-21T20:28:44Z</dcterms:modified>
</cp:coreProperties>
</file>